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77DAA-327F-4BAC-9357-E8B16288D0AD}" type="datetimeFigureOut">
              <a:rPr lang="en-US" smtClean="0"/>
              <a:t>3/31/2017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2536A-042C-40E9-ACD6-7D5A76865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437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77DAA-327F-4BAC-9357-E8B16288D0AD}" type="datetimeFigureOut">
              <a:rPr lang="en-US" smtClean="0"/>
              <a:t>3/31/2017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2536A-042C-40E9-ACD6-7D5A76865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201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77DAA-327F-4BAC-9357-E8B16288D0AD}" type="datetimeFigureOut">
              <a:rPr lang="en-US" smtClean="0"/>
              <a:t>3/31/2017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2536A-042C-40E9-ACD6-7D5A76865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427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77DAA-327F-4BAC-9357-E8B16288D0AD}" type="datetimeFigureOut">
              <a:rPr lang="en-US" smtClean="0"/>
              <a:t>3/31/2017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2536A-042C-40E9-ACD6-7D5A76865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689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77DAA-327F-4BAC-9357-E8B16288D0AD}" type="datetimeFigureOut">
              <a:rPr lang="en-US" smtClean="0"/>
              <a:t>3/31/2017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2536A-042C-40E9-ACD6-7D5A76865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066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77DAA-327F-4BAC-9357-E8B16288D0AD}" type="datetimeFigureOut">
              <a:rPr lang="en-US" smtClean="0"/>
              <a:t>3/31/2017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2536A-042C-40E9-ACD6-7D5A76865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134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77DAA-327F-4BAC-9357-E8B16288D0AD}" type="datetimeFigureOut">
              <a:rPr lang="en-US" smtClean="0"/>
              <a:t>3/31/2017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2536A-042C-40E9-ACD6-7D5A76865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724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77DAA-327F-4BAC-9357-E8B16288D0AD}" type="datetimeFigureOut">
              <a:rPr lang="en-US" smtClean="0"/>
              <a:t>3/31/2017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2536A-042C-40E9-ACD6-7D5A76865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8263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77DAA-327F-4BAC-9357-E8B16288D0AD}" type="datetimeFigureOut">
              <a:rPr lang="en-US" smtClean="0"/>
              <a:t>3/31/2017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2536A-042C-40E9-ACD6-7D5A76865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265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77DAA-327F-4BAC-9357-E8B16288D0AD}" type="datetimeFigureOut">
              <a:rPr lang="en-US" smtClean="0"/>
              <a:t>3/31/2017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2536A-042C-40E9-ACD6-7D5A76865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175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77DAA-327F-4BAC-9357-E8B16288D0AD}" type="datetimeFigureOut">
              <a:rPr lang="en-US" smtClean="0"/>
              <a:t>3/31/2017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2536A-042C-40E9-ACD6-7D5A76865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930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E77DAA-327F-4BAC-9357-E8B16288D0AD}" type="datetimeFigureOut">
              <a:rPr lang="en-US" smtClean="0"/>
              <a:t>3/31/2017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2536A-042C-40E9-ACD6-7D5A76865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087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55567" y="933061"/>
            <a:ext cx="5710335" cy="516915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a-DK" dirty="0" err="1">
                <a:solidFill>
                  <a:schemeClr val="tx1"/>
                </a:solidFill>
              </a:rPr>
              <a:t>Selenium</a:t>
            </a:r>
            <a:r>
              <a:rPr lang="da-DK" dirty="0">
                <a:solidFill>
                  <a:schemeClr val="tx1"/>
                </a:solidFill>
              </a:rPr>
              <a:t> Grid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36365" y="2680197"/>
            <a:ext cx="1635853" cy="14093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Leaptest</a:t>
            </a:r>
          </a:p>
          <a:p>
            <a:pPr algn="ctr"/>
            <a:r>
              <a:rPr lang="da-DK" dirty="0"/>
              <a:t>Studio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491367" y="2680196"/>
            <a:ext cx="1635853" cy="14093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Hub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601201" y="1463794"/>
            <a:ext cx="1753299" cy="8221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Node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9601201" y="2571140"/>
            <a:ext cx="1753299" cy="8221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Node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9601201" y="3678486"/>
            <a:ext cx="1753299" cy="8221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Node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601201" y="4785832"/>
            <a:ext cx="1753299" cy="8221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…</a:t>
            </a:r>
            <a:endParaRPr lang="en-US" dirty="0"/>
          </a:p>
        </p:txBody>
      </p:sp>
      <p:cxnSp>
        <p:nvCxnSpPr>
          <p:cNvPr id="11" name="Straight Connector 10"/>
          <p:cNvCxnSpPr>
            <a:cxnSpLocks/>
            <a:stCxn id="5" idx="3"/>
            <a:endCxn id="16" idx="1"/>
          </p:cNvCxnSpPr>
          <p:nvPr/>
        </p:nvCxnSpPr>
        <p:spPr>
          <a:xfrm flipV="1">
            <a:off x="2272218" y="3384871"/>
            <a:ext cx="1253727" cy="1"/>
          </a:xfrm>
          <a:prstGeom prst="line">
            <a:avLst/>
          </a:prstGeom>
          <a:ln w="412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cxnSpLocks/>
            <a:stCxn id="6" idx="3"/>
            <a:endCxn id="7" idx="1"/>
          </p:cNvCxnSpPr>
          <p:nvPr/>
        </p:nvCxnSpPr>
        <p:spPr>
          <a:xfrm flipV="1">
            <a:off x="8127220" y="1874855"/>
            <a:ext cx="1473981" cy="1510016"/>
          </a:xfrm>
          <a:prstGeom prst="line">
            <a:avLst/>
          </a:prstGeom>
          <a:ln w="412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cxnSpLocks/>
            <a:stCxn id="6" idx="3"/>
            <a:endCxn id="8" idx="1"/>
          </p:cNvCxnSpPr>
          <p:nvPr/>
        </p:nvCxnSpPr>
        <p:spPr>
          <a:xfrm flipV="1">
            <a:off x="8127220" y="2982201"/>
            <a:ext cx="1473981" cy="402670"/>
          </a:xfrm>
          <a:prstGeom prst="line">
            <a:avLst/>
          </a:prstGeom>
          <a:ln w="412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  <a:stCxn id="6" idx="3"/>
            <a:endCxn id="9" idx="1"/>
          </p:cNvCxnSpPr>
          <p:nvPr/>
        </p:nvCxnSpPr>
        <p:spPr>
          <a:xfrm>
            <a:off x="8127220" y="3384871"/>
            <a:ext cx="1473981" cy="704676"/>
          </a:xfrm>
          <a:prstGeom prst="line">
            <a:avLst/>
          </a:prstGeom>
          <a:ln w="412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cxnSpLocks/>
            <a:stCxn id="6" idx="3"/>
            <a:endCxn id="10" idx="1"/>
          </p:cNvCxnSpPr>
          <p:nvPr/>
        </p:nvCxnSpPr>
        <p:spPr>
          <a:xfrm>
            <a:off x="8127220" y="3384871"/>
            <a:ext cx="1473981" cy="1812022"/>
          </a:xfrm>
          <a:prstGeom prst="line">
            <a:avLst/>
          </a:prstGeom>
          <a:ln w="412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3525945" y="2680196"/>
            <a:ext cx="1635853" cy="14093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Leaptest Controller</a:t>
            </a:r>
            <a:endParaRPr lang="en-US" dirty="0"/>
          </a:p>
        </p:txBody>
      </p:sp>
      <p:cxnSp>
        <p:nvCxnSpPr>
          <p:cNvPr id="17" name="Straight Connector 16"/>
          <p:cNvCxnSpPr>
            <a:cxnSpLocks/>
            <a:stCxn id="16" idx="3"/>
            <a:endCxn id="6" idx="1"/>
          </p:cNvCxnSpPr>
          <p:nvPr/>
        </p:nvCxnSpPr>
        <p:spPr>
          <a:xfrm>
            <a:off x="5161798" y="3384871"/>
            <a:ext cx="1329569" cy="0"/>
          </a:xfrm>
          <a:prstGeom prst="line">
            <a:avLst/>
          </a:prstGeom>
          <a:ln w="412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49486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00295" y="933061"/>
            <a:ext cx="10465608" cy="516915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a-DK" dirty="0" err="1">
                <a:solidFill>
                  <a:schemeClr val="tx1"/>
                </a:solidFill>
              </a:rPr>
              <a:t>Selenium</a:t>
            </a:r>
            <a:r>
              <a:rPr lang="da-DK" dirty="0">
                <a:solidFill>
                  <a:schemeClr val="tx1"/>
                </a:solidFill>
              </a:rPr>
              <a:t> Grid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9" name="Oval 38"/>
          <p:cNvSpPr/>
          <p:nvPr/>
        </p:nvSpPr>
        <p:spPr>
          <a:xfrm>
            <a:off x="1444426" y="2063606"/>
            <a:ext cx="2659310" cy="2659310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4764412" y="4026095"/>
            <a:ext cx="1979802" cy="1979802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5431872" y="1035955"/>
            <a:ext cx="2659310" cy="2659310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969701" y="2688586"/>
            <a:ext cx="1635853" cy="14093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Hub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181701" y="1651880"/>
            <a:ext cx="1318306" cy="6181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Node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190090" y="2584622"/>
            <a:ext cx="1297084" cy="6082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Node</a:t>
            </a:r>
            <a:endParaRPr lang="en-US" dirty="0"/>
          </a:p>
        </p:txBody>
      </p:sp>
      <p:cxnSp>
        <p:nvCxnSpPr>
          <p:cNvPr id="12" name="Straight Connector 11"/>
          <p:cNvCxnSpPr>
            <a:cxnSpLocks/>
            <a:stCxn id="6" idx="3"/>
            <a:endCxn id="7" idx="1"/>
          </p:cNvCxnSpPr>
          <p:nvPr/>
        </p:nvCxnSpPr>
        <p:spPr>
          <a:xfrm flipV="1">
            <a:off x="3605554" y="1960957"/>
            <a:ext cx="2576147" cy="1432304"/>
          </a:xfrm>
          <a:prstGeom prst="line">
            <a:avLst/>
          </a:prstGeom>
          <a:ln w="412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cxnSpLocks/>
            <a:stCxn id="6" idx="3"/>
            <a:endCxn id="8" idx="1"/>
          </p:cNvCxnSpPr>
          <p:nvPr/>
        </p:nvCxnSpPr>
        <p:spPr>
          <a:xfrm flipV="1">
            <a:off x="3605554" y="2888723"/>
            <a:ext cx="2584536" cy="504538"/>
          </a:xfrm>
          <a:prstGeom prst="line">
            <a:avLst/>
          </a:prstGeom>
          <a:ln w="412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cxnSpLocks/>
            <a:endCxn id="6" idx="1"/>
          </p:cNvCxnSpPr>
          <p:nvPr/>
        </p:nvCxnSpPr>
        <p:spPr>
          <a:xfrm>
            <a:off x="640132" y="3393261"/>
            <a:ext cx="1329569" cy="0"/>
          </a:xfrm>
          <a:prstGeom prst="line">
            <a:avLst/>
          </a:prstGeom>
          <a:ln w="412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Oval 31"/>
          <p:cNvSpPr/>
          <p:nvPr/>
        </p:nvSpPr>
        <p:spPr>
          <a:xfrm>
            <a:off x="8353572" y="3258948"/>
            <a:ext cx="1979802" cy="1979802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5049594" y="4668386"/>
            <a:ext cx="1297084" cy="6082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Node</a:t>
            </a:r>
            <a:endParaRPr lang="en-US" dirty="0"/>
          </a:p>
        </p:txBody>
      </p:sp>
      <p:cxnSp>
        <p:nvCxnSpPr>
          <p:cNvPr id="15" name="Straight Connector 14"/>
          <p:cNvCxnSpPr>
            <a:cxnSpLocks/>
            <a:stCxn id="6" idx="3"/>
            <a:endCxn id="33" idx="1"/>
          </p:cNvCxnSpPr>
          <p:nvPr/>
        </p:nvCxnSpPr>
        <p:spPr>
          <a:xfrm>
            <a:off x="3605554" y="3393261"/>
            <a:ext cx="1444040" cy="1579226"/>
          </a:xfrm>
          <a:prstGeom prst="line">
            <a:avLst/>
          </a:prstGeom>
          <a:ln w="412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8697521" y="3944748"/>
            <a:ext cx="1297084" cy="6082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Node</a:t>
            </a:r>
            <a:endParaRPr lang="en-US" dirty="0"/>
          </a:p>
        </p:txBody>
      </p:sp>
      <p:cxnSp>
        <p:nvCxnSpPr>
          <p:cNvPr id="14" name="Straight Connector 13"/>
          <p:cNvCxnSpPr>
            <a:cxnSpLocks/>
            <a:stCxn id="6" idx="3"/>
            <a:endCxn id="36" idx="1"/>
          </p:cNvCxnSpPr>
          <p:nvPr/>
        </p:nvCxnSpPr>
        <p:spPr>
          <a:xfrm>
            <a:off x="3605554" y="3393261"/>
            <a:ext cx="5091967" cy="855588"/>
          </a:xfrm>
          <a:prstGeom prst="line">
            <a:avLst/>
          </a:prstGeom>
          <a:ln w="412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28404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00295" y="933061"/>
            <a:ext cx="10465608" cy="516915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a-DK" dirty="0" err="1">
                <a:solidFill>
                  <a:schemeClr val="tx1"/>
                </a:solidFill>
              </a:rPr>
              <a:t>Selenium</a:t>
            </a:r>
            <a:r>
              <a:rPr lang="da-DK" dirty="0">
                <a:solidFill>
                  <a:schemeClr val="tx1"/>
                </a:solidFill>
              </a:rPr>
              <a:t> Grid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1443338" y="1258713"/>
            <a:ext cx="9764353" cy="4286410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969701" y="2688586"/>
            <a:ext cx="1635853" cy="14093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Hub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181701" y="1651880"/>
            <a:ext cx="1318306" cy="6181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Node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190090" y="2584622"/>
            <a:ext cx="1297084" cy="6082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Node</a:t>
            </a:r>
            <a:endParaRPr lang="en-US" dirty="0"/>
          </a:p>
        </p:txBody>
      </p:sp>
      <p:cxnSp>
        <p:nvCxnSpPr>
          <p:cNvPr id="12" name="Straight Connector 11"/>
          <p:cNvCxnSpPr>
            <a:cxnSpLocks/>
            <a:stCxn id="6" idx="3"/>
            <a:endCxn id="7" idx="1"/>
          </p:cNvCxnSpPr>
          <p:nvPr/>
        </p:nvCxnSpPr>
        <p:spPr>
          <a:xfrm flipV="1">
            <a:off x="3605554" y="1960957"/>
            <a:ext cx="2576147" cy="1432304"/>
          </a:xfrm>
          <a:prstGeom prst="line">
            <a:avLst/>
          </a:prstGeom>
          <a:ln w="412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cxnSpLocks/>
            <a:stCxn id="6" idx="3"/>
            <a:endCxn id="8" idx="1"/>
          </p:cNvCxnSpPr>
          <p:nvPr/>
        </p:nvCxnSpPr>
        <p:spPr>
          <a:xfrm flipV="1">
            <a:off x="3605554" y="2888723"/>
            <a:ext cx="2584536" cy="504538"/>
          </a:xfrm>
          <a:prstGeom prst="line">
            <a:avLst/>
          </a:prstGeom>
          <a:ln w="412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cxnSpLocks/>
            <a:endCxn id="6" idx="1"/>
          </p:cNvCxnSpPr>
          <p:nvPr/>
        </p:nvCxnSpPr>
        <p:spPr>
          <a:xfrm>
            <a:off x="640132" y="3393261"/>
            <a:ext cx="1329569" cy="0"/>
          </a:xfrm>
          <a:prstGeom prst="line">
            <a:avLst/>
          </a:prstGeom>
          <a:ln w="412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5049594" y="4668386"/>
            <a:ext cx="1297084" cy="6082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Node</a:t>
            </a:r>
            <a:endParaRPr lang="en-US" dirty="0"/>
          </a:p>
        </p:txBody>
      </p:sp>
      <p:cxnSp>
        <p:nvCxnSpPr>
          <p:cNvPr id="15" name="Straight Connector 14"/>
          <p:cNvCxnSpPr>
            <a:cxnSpLocks/>
            <a:stCxn id="6" idx="3"/>
            <a:endCxn id="33" idx="1"/>
          </p:cNvCxnSpPr>
          <p:nvPr/>
        </p:nvCxnSpPr>
        <p:spPr>
          <a:xfrm>
            <a:off x="3605554" y="3393261"/>
            <a:ext cx="1444040" cy="1579226"/>
          </a:xfrm>
          <a:prstGeom prst="line">
            <a:avLst/>
          </a:prstGeom>
          <a:ln w="412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8697521" y="3944748"/>
            <a:ext cx="1297084" cy="6082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Node</a:t>
            </a:r>
            <a:endParaRPr lang="en-US" dirty="0"/>
          </a:p>
        </p:txBody>
      </p:sp>
      <p:cxnSp>
        <p:nvCxnSpPr>
          <p:cNvPr id="14" name="Straight Connector 13"/>
          <p:cNvCxnSpPr>
            <a:cxnSpLocks/>
            <a:stCxn id="6" idx="3"/>
            <a:endCxn id="36" idx="1"/>
          </p:cNvCxnSpPr>
          <p:nvPr/>
        </p:nvCxnSpPr>
        <p:spPr>
          <a:xfrm>
            <a:off x="3605554" y="3393261"/>
            <a:ext cx="5091967" cy="855588"/>
          </a:xfrm>
          <a:prstGeom prst="line">
            <a:avLst/>
          </a:prstGeom>
          <a:ln w="412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21458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969701" y="2688586"/>
            <a:ext cx="1635853" cy="14093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Hub</a:t>
            </a:r>
            <a:endParaRPr lang="en-US" dirty="0"/>
          </a:p>
        </p:txBody>
      </p:sp>
      <p:cxnSp>
        <p:nvCxnSpPr>
          <p:cNvPr id="17" name="Straight Connector 16"/>
          <p:cNvCxnSpPr>
            <a:cxnSpLocks/>
            <a:endCxn id="6" idx="1"/>
          </p:cNvCxnSpPr>
          <p:nvPr/>
        </p:nvCxnSpPr>
        <p:spPr>
          <a:xfrm>
            <a:off x="640132" y="3393261"/>
            <a:ext cx="1329569" cy="0"/>
          </a:xfrm>
          <a:prstGeom prst="line">
            <a:avLst/>
          </a:prstGeom>
          <a:ln w="412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8512963" y="3089160"/>
            <a:ext cx="1297084" cy="6082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Node</a:t>
            </a:r>
            <a:endParaRPr lang="en-US" dirty="0"/>
          </a:p>
        </p:txBody>
      </p:sp>
      <p:cxnSp>
        <p:nvCxnSpPr>
          <p:cNvPr id="14" name="Straight Connector 13"/>
          <p:cNvCxnSpPr>
            <a:cxnSpLocks/>
            <a:stCxn id="6" idx="3"/>
            <a:endCxn id="36" idx="1"/>
          </p:cNvCxnSpPr>
          <p:nvPr/>
        </p:nvCxnSpPr>
        <p:spPr>
          <a:xfrm>
            <a:off x="3605554" y="3393261"/>
            <a:ext cx="4907409" cy="0"/>
          </a:xfrm>
          <a:prstGeom prst="line">
            <a:avLst/>
          </a:prstGeom>
          <a:ln w="412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8512963" y="1475677"/>
            <a:ext cx="1297084" cy="6082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Node</a:t>
            </a:r>
          </a:p>
        </p:txBody>
      </p:sp>
      <p:sp>
        <p:nvSpPr>
          <p:cNvPr id="19" name="Rectangle 18"/>
          <p:cNvSpPr/>
          <p:nvPr/>
        </p:nvSpPr>
        <p:spPr>
          <a:xfrm>
            <a:off x="8512963" y="4702643"/>
            <a:ext cx="1297084" cy="6082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Node</a:t>
            </a:r>
            <a:endParaRPr lang="en-US" dirty="0"/>
          </a:p>
        </p:txBody>
      </p:sp>
      <p:cxnSp>
        <p:nvCxnSpPr>
          <p:cNvPr id="20" name="Straight Connector 19"/>
          <p:cNvCxnSpPr>
            <a:cxnSpLocks/>
            <a:stCxn id="6" idx="3"/>
            <a:endCxn id="18" idx="1"/>
          </p:cNvCxnSpPr>
          <p:nvPr/>
        </p:nvCxnSpPr>
        <p:spPr>
          <a:xfrm flipV="1">
            <a:off x="3605554" y="1779778"/>
            <a:ext cx="4907409" cy="1613483"/>
          </a:xfrm>
          <a:prstGeom prst="line">
            <a:avLst/>
          </a:prstGeom>
          <a:ln w="412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cxnSpLocks/>
            <a:stCxn id="6" idx="3"/>
            <a:endCxn id="19" idx="1"/>
          </p:cNvCxnSpPr>
          <p:nvPr/>
        </p:nvCxnSpPr>
        <p:spPr>
          <a:xfrm>
            <a:off x="3605554" y="3393261"/>
            <a:ext cx="4907409" cy="1613483"/>
          </a:xfrm>
          <a:prstGeom prst="line">
            <a:avLst/>
          </a:prstGeom>
          <a:ln w="412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Picture 2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7681" y="1474896"/>
            <a:ext cx="274517" cy="274517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7203" y="1474896"/>
            <a:ext cx="274517" cy="274517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2523" y="1474896"/>
            <a:ext cx="274517" cy="274517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1242" y="1474895"/>
            <a:ext cx="274517" cy="274517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0764" y="1474895"/>
            <a:ext cx="274517" cy="274517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7830" y="1749412"/>
            <a:ext cx="220556" cy="220556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3001" y="1749412"/>
            <a:ext cx="220556" cy="220556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8781" y="3088769"/>
            <a:ext cx="274517" cy="274517"/>
          </a:xfrm>
          <a:prstGeom prst="rect">
            <a:avLst/>
          </a:prstGeom>
        </p:spPr>
      </p:pic>
      <p:pic>
        <p:nvPicPr>
          <p:cNvPr id="40" name="Picture 3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8303" y="3088769"/>
            <a:ext cx="274517" cy="274517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3623" y="3088769"/>
            <a:ext cx="274517" cy="274517"/>
          </a:xfrm>
          <a:prstGeom prst="rect">
            <a:avLst/>
          </a:prstGeom>
        </p:spPr>
      </p:pic>
      <p:pic>
        <p:nvPicPr>
          <p:cNvPr id="42" name="Picture 4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2342" y="3088768"/>
            <a:ext cx="274517" cy="274517"/>
          </a:xfrm>
          <a:prstGeom prst="rect">
            <a:avLst/>
          </a:prstGeom>
        </p:spPr>
      </p:pic>
      <p:pic>
        <p:nvPicPr>
          <p:cNvPr id="43" name="Picture 4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1864" y="3088768"/>
            <a:ext cx="274517" cy="274517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9671" y="3360807"/>
            <a:ext cx="229306" cy="226487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9808" y="3364513"/>
            <a:ext cx="229306" cy="226487"/>
          </a:xfrm>
          <a:prstGeom prst="rect">
            <a:avLst/>
          </a:prstGeom>
        </p:spPr>
      </p:pic>
      <p:pic>
        <p:nvPicPr>
          <p:cNvPr id="45" name="Picture 4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5029" y="3363285"/>
            <a:ext cx="229306" cy="226487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3880" y="3360807"/>
            <a:ext cx="229306" cy="226487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6185" y="3360807"/>
            <a:ext cx="229306" cy="226487"/>
          </a:xfrm>
          <a:prstGeom prst="rect">
            <a:avLst/>
          </a:prstGeom>
        </p:spPr>
      </p:pic>
      <p:pic>
        <p:nvPicPr>
          <p:cNvPr id="48" name="Picture 4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4669" y="4734210"/>
            <a:ext cx="272534" cy="272534"/>
          </a:xfrm>
          <a:prstGeom prst="rect">
            <a:avLst/>
          </a:prstGeom>
        </p:spPr>
      </p:pic>
      <p:pic>
        <p:nvPicPr>
          <p:cNvPr id="50" name="Picture 4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6586" y="4750343"/>
            <a:ext cx="272534" cy="272534"/>
          </a:xfrm>
          <a:prstGeom prst="rect">
            <a:avLst/>
          </a:prstGeom>
        </p:spPr>
      </p:pic>
      <p:pic>
        <p:nvPicPr>
          <p:cNvPr id="51" name="Picture 5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0651" y="4749115"/>
            <a:ext cx="272534" cy="272534"/>
          </a:xfrm>
          <a:prstGeom prst="rect">
            <a:avLst/>
          </a:prstGeom>
        </p:spPr>
      </p:pic>
      <p:pic>
        <p:nvPicPr>
          <p:cNvPr id="52" name="Picture 5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1242" y="4749115"/>
            <a:ext cx="272534" cy="272534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7250" y="4745091"/>
            <a:ext cx="272534" cy="272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99705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55567" y="933061"/>
            <a:ext cx="5710335" cy="516915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a-DK" dirty="0" err="1">
                <a:solidFill>
                  <a:schemeClr val="tx1"/>
                </a:solidFill>
              </a:rPr>
              <a:t>Selenium</a:t>
            </a:r>
            <a:r>
              <a:rPr lang="da-DK" dirty="0">
                <a:solidFill>
                  <a:schemeClr val="tx1"/>
                </a:solidFill>
              </a:rPr>
              <a:t> Grid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36365" y="2680197"/>
            <a:ext cx="1635853" cy="14093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Leaptest</a:t>
            </a:r>
          </a:p>
          <a:p>
            <a:pPr algn="ctr"/>
            <a:r>
              <a:rPr lang="da-DK" dirty="0"/>
              <a:t>Studio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491367" y="2680196"/>
            <a:ext cx="1635853" cy="14093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Hub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601201" y="1463794"/>
            <a:ext cx="1753299" cy="8221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Node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9601201" y="2571140"/>
            <a:ext cx="1753299" cy="8221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Node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9601201" y="3678486"/>
            <a:ext cx="1753299" cy="8221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Node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601201" y="4785832"/>
            <a:ext cx="1753299" cy="8221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…</a:t>
            </a:r>
            <a:endParaRPr lang="en-US" dirty="0"/>
          </a:p>
        </p:txBody>
      </p:sp>
      <p:cxnSp>
        <p:nvCxnSpPr>
          <p:cNvPr id="11" name="Straight Connector 10"/>
          <p:cNvCxnSpPr>
            <a:cxnSpLocks/>
            <a:stCxn id="5" idx="3"/>
            <a:endCxn id="16" idx="1"/>
          </p:cNvCxnSpPr>
          <p:nvPr/>
        </p:nvCxnSpPr>
        <p:spPr>
          <a:xfrm flipV="1">
            <a:off x="2272218" y="3384871"/>
            <a:ext cx="1253727" cy="1"/>
          </a:xfrm>
          <a:prstGeom prst="line">
            <a:avLst/>
          </a:prstGeom>
          <a:ln w="412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cxnSpLocks/>
            <a:stCxn id="6" idx="3"/>
            <a:endCxn id="7" idx="1"/>
          </p:cNvCxnSpPr>
          <p:nvPr/>
        </p:nvCxnSpPr>
        <p:spPr>
          <a:xfrm flipV="1">
            <a:off x="8127220" y="1874855"/>
            <a:ext cx="1473981" cy="1510016"/>
          </a:xfrm>
          <a:prstGeom prst="line">
            <a:avLst/>
          </a:prstGeom>
          <a:ln w="412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cxnSpLocks/>
            <a:stCxn id="6" idx="3"/>
            <a:endCxn id="8" idx="1"/>
          </p:cNvCxnSpPr>
          <p:nvPr/>
        </p:nvCxnSpPr>
        <p:spPr>
          <a:xfrm flipV="1">
            <a:off x="8127220" y="2982201"/>
            <a:ext cx="1473981" cy="402670"/>
          </a:xfrm>
          <a:prstGeom prst="line">
            <a:avLst/>
          </a:prstGeom>
          <a:ln w="412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  <a:stCxn id="6" idx="3"/>
            <a:endCxn id="9" idx="1"/>
          </p:cNvCxnSpPr>
          <p:nvPr/>
        </p:nvCxnSpPr>
        <p:spPr>
          <a:xfrm>
            <a:off x="8127220" y="3384871"/>
            <a:ext cx="1473981" cy="704676"/>
          </a:xfrm>
          <a:prstGeom prst="line">
            <a:avLst/>
          </a:prstGeom>
          <a:ln w="412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cxnSpLocks/>
            <a:stCxn id="6" idx="3"/>
            <a:endCxn id="10" idx="1"/>
          </p:cNvCxnSpPr>
          <p:nvPr/>
        </p:nvCxnSpPr>
        <p:spPr>
          <a:xfrm>
            <a:off x="8127220" y="3384871"/>
            <a:ext cx="1473981" cy="1812022"/>
          </a:xfrm>
          <a:prstGeom prst="line">
            <a:avLst/>
          </a:prstGeom>
          <a:ln w="412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3525945" y="2680196"/>
            <a:ext cx="1635853" cy="14093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Leaptest Controller</a:t>
            </a:r>
            <a:endParaRPr lang="en-US" dirty="0"/>
          </a:p>
        </p:txBody>
      </p:sp>
      <p:cxnSp>
        <p:nvCxnSpPr>
          <p:cNvPr id="17" name="Straight Connector 16"/>
          <p:cNvCxnSpPr>
            <a:cxnSpLocks/>
            <a:stCxn id="16" idx="3"/>
            <a:endCxn id="6" idx="1"/>
          </p:cNvCxnSpPr>
          <p:nvPr/>
        </p:nvCxnSpPr>
        <p:spPr>
          <a:xfrm>
            <a:off x="5161798" y="3384871"/>
            <a:ext cx="1329569" cy="0"/>
          </a:xfrm>
          <a:prstGeom prst="line">
            <a:avLst/>
          </a:prstGeom>
          <a:ln w="412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19231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55567" y="933061"/>
            <a:ext cx="5710335" cy="516915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a-DK" dirty="0" err="1">
                <a:solidFill>
                  <a:schemeClr val="tx1"/>
                </a:solidFill>
              </a:rPr>
              <a:t>Selenium</a:t>
            </a:r>
            <a:r>
              <a:rPr lang="da-DK" dirty="0">
                <a:solidFill>
                  <a:schemeClr val="tx1"/>
                </a:solidFill>
              </a:rPr>
              <a:t> Grid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36365" y="2680197"/>
            <a:ext cx="1635853" cy="14093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Leaptest</a:t>
            </a:r>
          </a:p>
          <a:p>
            <a:pPr algn="ctr"/>
            <a:r>
              <a:rPr lang="da-DK" dirty="0"/>
              <a:t>Studio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491367" y="2680196"/>
            <a:ext cx="1635853" cy="14093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Hub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9601202" y="2571141"/>
            <a:ext cx="1171574" cy="5493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Node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9601202" y="3952875"/>
            <a:ext cx="1168122" cy="5477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Node</a:t>
            </a:r>
            <a:endParaRPr lang="en-US" dirty="0"/>
          </a:p>
        </p:txBody>
      </p:sp>
      <p:cxnSp>
        <p:nvCxnSpPr>
          <p:cNvPr id="11" name="Straight Connector 10"/>
          <p:cNvCxnSpPr>
            <a:cxnSpLocks/>
            <a:stCxn id="5" idx="3"/>
            <a:endCxn id="16" idx="1"/>
          </p:cNvCxnSpPr>
          <p:nvPr/>
        </p:nvCxnSpPr>
        <p:spPr>
          <a:xfrm flipV="1">
            <a:off x="2272218" y="3384871"/>
            <a:ext cx="1253727" cy="1"/>
          </a:xfrm>
          <a:prstGeom prst="line">
            <a:avLst/>
          </a:prstGeom>
          <a:ln w="412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cxnSpLocks/>
            <a:stCxn id="6" idx="3"/>
            <a:endCxn id="8" idx="1"/>
          </p:cNvCxnSpPr>
          <p:nvPr/>
        </p:nvCxnSpPr>
        <p:spPr>
          <a:xfrm flipV="1">
            <a:off x="8127220" y="2845816"/>
            <a:ext cx="1473982" cy="539055"/>
          </a:xfrm>
          <a:prstGeom prst="line">
            <a:avLst/>
          </a:prstGeom>
          <a:ln w="412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  <a:stCxn id="6" idx="3"/>
            <a:endCxn id="9" idx="1"/>
          </p:cNvCxnSpPr>
          <p:nvPr/>
        </p:nvCxnSpPr>
        <p:spPr>
          <a:xfrm>
            <a:off x="8127220" y="3384871"/>
            <a:ext cx="1473982" cy="841870"/>
          </a:xfrm>
          <a:prstGeom prst="line">
            <a:avLst/>
          </a:prstGeom>
          <a:ln w="412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3525945" y="2680196"/>
            <a:ext cx="1635853" cy="14093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Leaptest Controller</a:t>
            </a:r>
            <a:endParaRPr lang="en-US" dirty="0"/>
          </a:p>
        </p:txBody>
      </p:sp>
      <p:cxnSp>
        <p:nvCxnSpPr>
          <p:cNvPr id="17" name="Straight Connector 16"/>
          <p:cNvCxnSpPr>
            <a:cxnSpLocks/>
            <a:stCxn id="16" idx="3"/>
            <a:endCxn id="6" idx="1"/>
          </p:cNvCxnSpPr>
          <p:nvPr/>
        </p:nvCxnSpPr>
        <p:spPr>
          <a:xfrm>
            <a:off x="5161798" y="3384871"/>
            <a:ext cx="1329569" cy="0"/>
          </a:xfrm>
          <a:prstGeom prst="line">
            <a:avLst/>
          </a:prstGeom>
          <a:ln w="412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1202" y="2213813"/>
            <a:ext cx="274517" cy="274517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0724" y="2213813"/>
            <a:ext cx="274517" cy="274517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6044" y="2213813"/>
            <a:ext cx="274517" cy="274517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4763" y="2213812"/>
            <a:ext cx="274517" cy="274517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4285" y="2213812"/>
            <a:ext cx="274517" cy="274517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1202" y="3633904"/>
            <a:ext cx="229306" cy="226487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1339" y="3637610"/>
            <a:ext cx="229306" cy="226487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6560" y="3636382"/>
            <a:ext cx="229306" cy="226487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5411" y="3633904"/>
            <a:ext cx="229306" cy="226487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7716" y="3633904"/>
            <a:ext cx="229306" cy="226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60305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0" y="679508"/>
            <a:ext cx="4731391" cy="47230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a-DK" dirty="0"/>
              <a:t>Hub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6494477" y="679508"/>
            <a:ext cx="4731391" cy="47230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a-DK" dirty="0"/>
              <a:t>Node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649675" y="4144161"/>
            <a:ext cx="4420997" cy="103184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a-DK" sz="1400" dirty="0">
                <a:solidFill>
                  <a:schemeClr val="tx1"/>
                </a:solidFill>
              </a:rPr>
              <a:t>Browsers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649674" y="2862044"/>
            <a:ext cx="4420997" cy="103184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a-DK" sz="1400" dirty="0">
                <a:solidFill>
                  <a:schemeClr val="tx1"/>
                </a:solidFill>
              </a:rPr>
              <a:t>Browser-drivers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649673" y="1551963"/>
            <a:ext cx="4420997" cy="103184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a-DK" sz="1400" dirty="0" err="1">
                <a:solidFill>
                  <a:schemeClr val="tx1"/>
                </a:solidFill>
              </a:rPr>
              <a:t>Selenium</a:t>
            </a:r>
            <a:r>
              <a:rPr lang="da-DK" sz="1400" dirty="0">
                <a:solidFill>
                  <a:schemeClr val="tx1"/>
                </a:solidFill>
              </a:rPr>
              <a:t>-server (running as a node)</a:t>
            </a:r>
          </a:p>
          <a:p>
            <a:endParaRPr lang="da-DK" sz="1400" dirty="0">
              <a:solidFill>
                <a:schemeClr val="tx1"/>
              </a:solidFill>
            </a:endParaRPr>
          </a:p>
          <a:p>
            <a:r>
              <a:rPr lang="en-US" sz="1200" dirty="0">
                <a:solidFill>
                  <a:srgbClr val="C00000"/>
                </a:solidFill>
              </a:rPr>
              <a:t>selenium-server-standalone-3.3.1</a:t>
            </a:r>
            <a:r>
              <a:rPr lang="en-US" sz="1100" dirty="0">
                <a:solidFill>
                  <a:srgbClr val="C00000"/>
                </a:solidFill>
              </a:rPr>
              <a:t>.jar</a:t>
            </a:r>
          </a:p>
          <a:p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69596" y="1551963"/>
            <a:ext cx="4420997" cy="103184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a-DK" sz="1400" dirty="0" err="1">
                <a:solidFill>
                  <a:schemeClr val="tx1"/>
                </a:solidFill>
              </a:rPr>
              <a:t>Selenium</a:t>
            </a:r>
            <a:r>
              <a:rPr lang="da-DK" sz="1400" dirty="0">
                <a:solidFill>
                  <a:schemeClr val="tx1"/>
                </a:solidFill>
              </a:rPr>
              <a:t>-server (running as a hub)</a:t>
            </a:r>
          </a:p>
          <a:p>
            <a:endParaRPr lang="en-US" sz="1200" dirty="0">
              <a:solidFill>
                <a:schemeClr val="tx1"/>
              </a:solidFill>
            </a:endParaRPr>
          </a:p>
          <a:p>
            <a:r>
              <a:rPr lang="en-US" sz="1200" dirty="0">
                <a:solidFill>
                  <a:srgbClr val="C00000"/>
                </a:solidFill>
              </a:rPr>
              <a:t>selenium-server-standalone-3.3.1.jar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0714" y="4484865"/>
            <a:ext cx="517291" cy="51729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6223" y="4518258"/>
            <a:ext cx="450507" cy="4505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8768" y="4534445"/>
            <a:ext cx="465628" cy="45990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5159" y="4511422"/>
            <a:ext cx="482927" cy="48292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0714" y="3204879"/>
            <a:ext cx="517291" cy="517291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6223" y="3238272"/>
            <a:ext cx="450507" cy="450507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8768" y="3254459"/>
            <a:ext cx="465628" cy="459904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5159" y="3231436"/>
            <a:ext cx="482927" cy="482927"/>
          </a:xfrm>
          <a:prstGeom prst="rect">
            <a:avLst/>
          </a:prstGeom>
        </p:spPr>
      </p:pic>
      <p:cxnSp>
        <p:nvCxnSpPr>
          <p:cNvPr id="17" name="Straight Arrow Connector 16"/>
          <p:cNvCxnSpPr>
            <a:cxnSpLocks/>
          </p:cNvCxnSpPr>
          <p:nvPr/>
        </p:nvCxnSpPr>
        <p:spPr>
          <a:xfrm flipH="1">
            <a:off x="8860171" y="2335166"/>
            <a:ext cx="2" cy="705843"/>
          </a:xfrm>
          <a:prstGeom prst="straightConnector1">
            <a:avLst/>
          </a:prstGeom>
          <a:ln w="508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cxnSpLocks/>
          </p:cNvCxnSpPr>
          <p:nvPr/>
        </p:nvCxnSpPr>
        <p:spPr>
          <a:xfrm>
            <a:off x="8069358" y="3754772"/>
            <a:ext cx="0" cy="655303"/>
          </a:xfrm>
          <a:prstGeom prst="straightConnector1">
            <a:avLst/>
          </a:prstGeom>
          <a:ln w="508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cxnSpLocks/>
          </p:cNvCxnSpPr>
          <p:nvPr/>
        </p:nvCxnSpPr>
        <p:spPr>
          <a:xfrm>
            <a:off x="8861854" y="3754772"/>
            <a:ext cx="0" cy="655303"/>
          </a:xfrm>
          <a:prstGeom prst="straightConnector1">
            <a:avLst/>
          </a:prstGeom>
          <a:ln w="508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cxnSpLocks/>
          </p:cNvCxnSpPr>
          <p:nvPr/>
        </p:nvCxnSpPr>
        <p:spPr>
          <a:xfrm>
            <a:off x="9620226" y="3754772"/>
            <a:ext cx="0" cy="655303"/>
          </a:xfrm>
          <a:prstGeom prst="straightConnector1">
            <a:avLst/>
          </a:prstGeom>
          <a:ln w="508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cxnSpLocks/>
          </p:cNvCxnSpPr>
          <p:nvPr/>
        </p:nvCxnSpPr>
        <p:spPr>
          <a:xfrm>
            <a:off x="10400051" y="3754772"/>
            <a:ext cx="0" cy="655303"/>
          </a:xfrm>
          <a:prstGeom prst="straightConnector1">
            <a:avLst/>
          </a:prstGeom>
          <a:ln w="508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36793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379418" y="933061"/>
            <a:ext cx="5250608" cy="516915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a-DK" dirty="0" err="1">
                <a:solidFill>
                  <a:schemeClr val="tx1"/>
                </a:solidFill>
              </a:rPr>
              <a:t>Selenium</a:t>
            </a:r>
            <a:r>
              <a:rPr lang="da-DK" dirty="0">
                <a:solidFill>
                  <a:schemeClr val="tx1"/>
                </a:solidFill>
              </a:rPr>
              <a:t> Grid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815217" y="2680196"/>
            <a:ext cx="1635853" cy="14093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Hub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9925052" y="2571141"/>
            <a:ext cx="1171574" cy="5493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Node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9925052" y="3952875"/>
            <a:ext cx="1168122" cy="5477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Node</a:t>
            </a:r>
            <a:endParaRPr lang="en-US" dirty="0"/>
          </a:p>
        </p:txBody>
      </p:sp>
      <p:cxnSp>
        <p:nvCxnSpPr>
          <p:cNvPr id="13" name="Straight Connector 12"/>
          <p:cNvCxnSpPr>
            <a:cxnSpLocks/>
            <a:stCxn id="6" idx="3"/>
            <a:endCxn id="8" idx="1"/>
          </p:cNvCxnSpPr>
          <p:nvPr/>
        </p:nvCxnSpPr>
        <p:spPr>
          <a:xfrm flipV="1">
            <a:off x="8451070" y="2845816"/>
            <a:ext cx="1473982" cy="539055"/>
          </a:xfrm>
          <a:prstGeom prst="line">
            <a:avLst/>
          </a:prstGeom>
          <a:ln w="412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  <a:stCxn id="6" idx="3"/>
            <a:endCxn id="9" idx="1"/>
          </p:cNvCxnSpPr>
          <p:nvPr/>
        </p:nvCxnSpPr>
        <p:spPr>
          <a:xfrm>
            <a:off x="8451070" y="3384871"/>
            <a:ext cx="1473982" cy="841870"/>
          </a:xfrm>
          <a:prstGeom prst="line">
            <a:avLst/>
          </a:prstGeom>
          <a:ln w="412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5052" y="2213813"/>
            <a:ext cx="274517" cy="274517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4574" y="2213813"/>
            <a:ext cx="274517" cy="274517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9894" y="2213813"/>
            <a:ext cx="274517" cy="274517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8613" y="2213812"/>
            <a:ext cx="274517" cy="274517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8135" y="2213812"/>
            <a:ext cx="274517" cy="274517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5052" y="3633904"/>
            <a:ext cx="229306" cy="226487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5189" y="3637610"/>
            <a:ext cx="229306" cy="226487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0410" y="3636382"/>
            <a:ext cx="229306" cy="226487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9261" y="3633904"/>
            <a:ext cx="229306" cy="226487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1566" y="3633904"/>
            <a:ext cx="229306" cy="226487"/>
          </a:xfrm>
          <a:prstGeom prst="rect">
            <a:avLst/>
          </a:prstGeom>
        </p:spPr>
      </p:pic>
      <p:sp>
        <p:nvSpPr>
          <p:cNvPr id="29" name="Rectangle 28"/>
          <p:cNvSpPr/>
          <p:nvPr/>
        </p:nvSpPr>
        <p:spPr>
          <a:xfrm>
            <a:off x="614299" y="933060"/>
            <a:ext cx="5250608" cy="516915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a-DK" dirty="0">
                <a:solidFill>
                  <a:schemeClr val="tx1"/>
                </a:solidFill>
              </a:rPr>
              <a:t>Leaptest Controller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7" name="Straight Connector 16"/>
          <p:cNvCxnSpPr>
            <a:cxnSpLocks/>
            <a:endCxn id="6" idx="1"/>
          </p:cNvCxnSpPr>
          <p:nvPr/>
        </p:nvCxnSpPr>
        <p:spPr>
          <a:xfrm>
            <a:off x="4429124" y="3384871"/>
            <a:ext cx="2386093" cy="0"/>
          </a:xfrm>
          <a:prstGeom prst="line">
            <a:avLst/>
          </a:prstGeom>
          <a:ln w="412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2047874" y="3015278"/>
            <a:ext cx="2381250" cy="7391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Schedule</a:t>
            </a:r>
          </a:p>
        </p:txBody>
      </p:sp>
      <p:sp>
        <p:nvSpPr>
          <p:cNvPr id="31" name="Rectangle 30"/>
          <p:cNvSpPr/>
          <p:nvPr/>
        </p:nvSpPr>
        <p:spPr>
          <a:xfrm>
            <a:off x="2047874" y="1690838"/>
            <a:ext cx="2381250" cy="73918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 Test case</a:t>
            </a:r>
          </a:p>
        </p:txBody>
      </p:sp>
      <p:sp>
        <p:nvSpPr>
          <p:cNvPr id="33" name="Rectangle 32"/>
          <p:cNvSpPr/>
          <p:nvPr/>
        </p:nvSpPr>
        <p:spPr>
          <a:xfrm>
            <a:off x="1387069" y="4666170"/>
            <a:ext cx="1832381" cy="42259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Environment 1 </a:t>
            </a:r>
          </a:p>
        </p:txBody>
      </p:sp>
      <p:pic>
        <p:nvPicPr>
          <p:cNvPr id="34" name="Picture 3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2562" y="4740209"/>
            <a:ext cx="274517" cy="274517"/>
          </a:xfrm>
          <a:prstGeom prst="rect">
            <a:avLst/>
          </a:prstGeom>
        </p:spPr>
      </p:pic>
      <p:sp>
        <p:nvSpPr>
          <p:cNvPr id="35" name="Rectangle 34"/>
          <p:cNvSpPr/>
          <p:nvPr/>
        </p:nvSpPr>
        <p:spPr>
          <a:xfrm>
            <a:off x="3360127" y="4666170"/>
            <a:ext cx="1832381" cy="42259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Environment 2 </a:t>
            </a:r>
          </a:p>
        </p:txBody>
      </p:sp>
      <p:pic>
        <p:nvPicPr>
          <p:cNvPr id="36" name="Picture 3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7277" y="4788239"/>
            <a:ext cx="229306" cy="226487"/>
          </a:xfrm>
          <a:prstGeom prst="rect">
            <a:avLst/>
          </a:prstGeom>
        </p:spPr>
      </p:pic>
      <p:cxnSp>
        <p:nvCxnSpPr>
          <p:cNvPr id="12" name="Straight Arrow Connector 11"/>
          <p:cNvCxnSpPr>
            <a:stCxn id="31" idx="2"/>
          </p:cNvCxnSpPr>
          <p:nvPr/>
        </p:nvCxnSpPr>
        <p:spPr>
          <a:xfrm>
            <a:off x="3238499" y="2430023"/>
            <a:ext cx="0" cy="5852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V="1">
            <a:off x="2743200" y="3754463"/>
            <a:ext cx="0" cy="9117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V="1">
            <a:off x="3771900" y="3754463"/>
            <a:ext cx="0" cy="9117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75455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</TotalTime>
  <Words>88</Words>
  <Application>Microsoft Office PowerPoint</Application>
  <PresentationFormat>Widescreen</PresentationFormat>
  <Paragraphs>60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Kasper Fehrend</dc:creator>
  <cp:lastModifiedBy>Kasper Fehrend</cp:lastModifiedBy>
  <cp:revision>8</cp:revision>
  <dcterms:created xsi:type="dcterms:W3CDTF">2017-03-31T06:51:04Z</dcterms:created>
  <dcterms:modified xsi:type="dcterms:W3CDTF">2017-03-31T14:13:10Z</dcterms:modified>
</cp:coreProperties>
</file>